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2" r:id="rId3"/>
    <p:sldId id="278" r:id="rId4"/>
    <p:sldId id="257" r:id="rId5"/>
    <p:sldId id="271" r:id="rId6"/>
    <p:sldId id="276" r:id="rId7"/>
    <p:sldId id="280" r:id="rId8"/>
    <p:sldId id="274" r:id="rId9"/>
    <p:sldId id="275" r:id="rId10"/>
    <p:sldId id="272" r:id="rId11"/>
    <p:sldId id="270" r:id="rId12"/>
    <p:sldId id="264" r:id="rId13"/>
    <p:sldId id="269" r:id="rId14"/>
    <p:sldId id="268" r:id="rId15"/>
    <p:sldId id="281" r:id="rId16"/>
    <p:sldId id="260" r:id="rId17"/>
    <p:sldId id="267" r:id="rId18"/>
    <p:sldId id="266" r:id="rId19"/>
    <p:sldId id="265" r:id="rId20"/>
    <p:sldId id="262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A87FA9-06C4-4E63-921D-C43A98482084}" v="1" dt="2023-06-19T09:53:41.8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en de Jong" userId="51c28d36-34a2-4039-aa65-fe6ba13d9259" providerId="ADAL" clId="{FEA87FA9-06C4-4E63-921D-C43A98482084}"/>
    <pc:docChg chg="custSel addSld delSld modSld">
      <pc:chgData name="Kirsten de Jong" userId="51c28d36-34a2-4039-aa65-fe6ba13d9259" providerId="ADAL" clId="{FEA87FA9-06C4-4E63-921D-C43A98482084}" dt="2023-06-19T09:54:41.531" v="5" actId="2696"/>
      <pc:docMkLst>
        <pc:docMk/>
      </pc:docMkLst>
      <pc:sldChg chg="addSp delSp modSp mod delAnim modAnim">
        <pc:chgData name="Kirsten de Jong" userId="51c28d36-34a2-4039-aa65-fe6ba13d9259" providerId="ADAL" clId="{FEA87FA9-06C4-4E63-921D-C43A98482084}" dt="2023-06-19T09:53:49.307" v="2" actId="478"/>
        <pc:sldMkLst>
          <pc:docMk/>
          <pc:sldMk cId="1781572738" sldId="258"/>
        </pc:sldMkLst>
        <pc:picChg chg="add del mod">
          <ac:chgData name="Kirsten de Jong" userId="51c28d36-34a2-4039-aa65-fe6ba13d9259" providerId="ADAL" clId="{FEA87FA9-06C4-4E63-921D-C43A98482084}" dt="2023-06-19T09:53:49.307" v="2" actId="478"/>
          <ac:picMkLst>
            <pc:docMk/>
            <pc:sldMk cId="1781572738" sldId="258"/>
            <ac:picMk id="3" creationId="{110552FE-AF87-ED01-B23D-765744DBC1A2}"/>
          </ac:picMkLst>
        </pc:picChg>
      </pc:sldChg>
      <pc:sldChg chg="del">
        <pc:chgData name="Kirsten de Jong" userId="51c28d36-34a2-4039-aa65-fe6ba13d9259" providerId="ADAL" clId="{FEA87FA9-06C4-4E63-921D-C43A98482084}" dt="2023-06-19T09:54:41.531" v="5" actId="2696"/>
        <pc:sldMkLst>
          <pc:docMk/>
          <pc:sldMk cId="2330597646" sldId="279"/>
        </pc:sldMkLst>
      </pc:sldChg>
      <pc:sldChg chg="add">
        <pc:chgData name="Kirsten de Jong" userId="51c28d36-34a2-4039-aa65-fe6ba13d9259" providerId="ADAL" clId="{FEA87FA9-06C4-4E63-921D-C43A98482084}" dt="2023-06-19T09:54:37.812" v="4"/>
        <pc:sldMkLst>
          <pc:docMk/>
          <pc:sldMk cId="1132076382" sldId="28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CBE72-6D6B-EE38-425A-E351F2CA1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BEE3B1-17CB-673A-1BF4-B0F27F8F6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AC35F15-9E7C-547A-B95C-98552DA48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3552567-876B-C8E7-97AD-4213FEBA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260B-3DC2-4CC5-81CC-A063B8C2A5CB}" type="datetimeFigureOut">
              <a:rPr lang="nl-NL" smtClean="0"/>
              <a:t>19-6-2023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4A05465-0213-1169-214D-3A66A9942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796782D-959D-81EB-F37D-4DB41B39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B39D-93E6-4252-A0E1-DA17243990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0024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4000">
        <p15:prstTrans prst="fallOver"/>
      </p:transition>
    </mc:Choice>
    <mc:Fallback xmlns="">
      <p:transition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23C5F-0F68-AA71-BE19-586B91C6DE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754986E-F5DD-81F4-6FAE-E833ED2D6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E46F32-9BA8-6A2B-DE0E-B6AB1EFEB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B260B-3DC2-4CC5-81CC-A063B8C2A5CB}" type="datetimeFigureOut">
              <a:rPr lang="nl-NL" smtClean="0"/>
              <a:t>19-6-2023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08F665-4776-4E65-A7EA-B6FAA1FB4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FD31A7-B3AB-E046-7013-C879AEEBF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8B39D-93E6-4252-A0E1-DA17243990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9054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4000">
        <p15:prstTrans prst="fallOver"/>
      </p:transition>
    </mc:Choice>
    <mc:Fallback xmlns="">
      <p:transition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403FA34-0257-E17B-4116-CB9B60C74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19788-8A82-4919-9578-6D121158207C}" type="datetimeFigureOut">
              <a:rPr lang="nl-NL" smtClean="0"/>
              <a:t>19-6-2023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AEE94F7-B7B2-686B-6B64-678E6AB87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C012F7C-A266-1CFF-3BAC-CC832C943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1800-B2F4-4062-9209-F015D9D9BEF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3182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4000">
        <p15:prstTrans prst="fallOver"/>
      </p:transition>
    </mc:Choice>
    <mc:Fallback xmlns="">
      <p:transition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4F1B436-20A7-D8DD-F1B9-C45F7F52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1E4437-2200-221E-FE3B-DF3ACCBB5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9EA102-ECFC-4D43-9BEF-BEDD895EE1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B260B-3DC2-4CC5-81CC-A063B8C2A5CB}" type="datetimeFigureOut">
              <a:rPr lang="nl-NL" smtClean="0"/>
              <a:t>19-6-2023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E397F82-D1EE-8144-2565-A1D9F1B92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22079B4-4346-8788-D86A-65C66D642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8B39D-93E6-4252-A0E1-DA17243990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24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57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4000">
        <p15:prstTrans prst="fallOver"/>
      </p:transition>
    </mc:Choice>
    <mc:Fallback xmlns="">
      <p:transition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6D506C-47B3-34B8-0CDC-C91F6D1F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#Samenvoorbegrip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048F80A-1549-3AA5-F6FF-4D21F392B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71507" y="387224"/>
            <a:ext cx="3291839" cy="8304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Ga op de foto met een lintje en toon je solidariteit!</a:t>
            </a:r>
          </a:p>
        </p:txBody>
      </p:sp>
      <p:pic>
        <p:nvPicPr>
          <p:cNvPr id="8" name="Afbeelding 7" descr="Afbeelding met Graphics, grafische vormgeving, clipart, Lettertype&#10;&#10;Automatisch gegenereerde beschrijving">
            <a:extLst>
              <a:ext uri="{FF2B5EF4-FFF2-40B4-BE49-F238E27FC236}">
                <a16:creationId xmlns:a16="http://schemas.microsoft.com/office/drawing/2014/main" id="{55A6ACAB-B297-D3AC-B28C-5AA299584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48" y="3211752"/>
            <a:ext cx="5131088" cy="1936985"/>
          </a:xfrm>
          <a:prstGeom prst="rect">
            <a:avLst/>
          </a:prstGeom>
        </p:spPr>
      </p:pic>
      <p:pic>
        <p:nvPicPr>
          <p:cNvPr id="6" name="Tijdelijke aanduiding voor inhoud 5" descr="Afbeelding met kleding, tekst, Menselijk gezicht, vrouw&#10;&#10;Automatisch gegenereerde beschrijving">
            <a:extLst>
              <a:ext uri="{FF2B5EF4-FFF2-40B4-BE49-F238E27FC236}">
                <a16:creationId xmlns:a16="http://schemas.microsoft.com/office/drawing/2014/main" id="{46618DEF-22F1-8021-BA72-903FF02EA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65" y="2651749"/>
            <a:ext cx="5131087" cy="3129963"/>
          </a:xfrm>
          <a:prstGeom prst="rect">
            <a:avLst/>
          </a:prstGeom>
        </p:spPr>
      </p:pic>
      <p:pic>
        <p:nvPicPr>
          <p:cNvPr id="5" name="chasing-balloons-yeti-music-main-version-01-29-3004">
            <a:hlinkClick r:id="" action="ppaction://media"/>
            <a:extLst>
              <a:ext uri="{FF2B5EF4-FFF2-40B4-BE49-F238E27FC236}">
                <a16:creationId xmlns:a16="http://schemas.microsoft.com/office/drawing/2014/main" id="{B07E3F4F-6E70-96B4-73E6-B00F24A3F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0039" y="1332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72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4000">
        <p15:prstTrans prst="fallOver"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 descr="Afbeelding met kleding, persoon, muur, Menselijk gezicht&#10;&#10;Automatisch gegenereerde beschrijving">
            <a:extLst>
              <a:ext uri="{FF2B5EF4-FFF2-40B4-BE49-F238E27FC236}">
                <a16:creationId xmlns:a16="http://schemas.microsoft.com/office/drawing/2014/main" id="{B0178032-DF79-7108-5449-6796D0A9B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57200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07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4000">
        <p15:prstTrans prst="fallOver"/>
      </p:transition>
    </mc:Choice>
    <mc:Fallback xmlns="">
      <p:transition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 descr="Afbeelding met persoon, kleding, muur, Menselijk gezicht&#10;&#10;Automatisch gegenereerde beschrijving">
            <a:extLst>
              <a:ext uri="{FF2B5EF4-FFF2-40B4-BE49-F238E27FC236}">
                <a16:creationId xmlns:a16="http://schemas.microsoft.com/office/drawing/2014/main" id="{B492A75A-1AEF-0899-CA6A-9A1B53B51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1" b="3007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45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4000">
        <p15:prstTrans prst="fallOver"/>
      </p:transition>
    </mc:Choice>
    <mc:Fallback xmlns="">
      <p:transition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 descr="Afbeelding met persoon, kleding, muur, Menselijk gezicht&#10;&#10;Automatisch gegenereerde beschrijving">
            <a:extLst>
              <a:ext uri="{FF2B5EF4-FFF2-40B4-BE49-F238E27FC236}">
                <a16:creationId xmlns:a16="http://schemas.microsoft.com/office/drawing/2014/main" id="{EF81289B-58FD-ED81-F521-573F99FBD6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7" b="3973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7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4000">
        <p15:prstTrans prst="fallOver"/>
      </p:transition>
    </mc:Choice>
    <mc:Fallback xmlns="">
      <p:transition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 descr="Afbeelding met kleding, persoon, muur, glimlach&#10;&#10;Automatisch gegenereerde beschrijving">
            <a:extLst>
              <a:ext uri="{FF2B5EF4-FFF2-40B4-BE49-F238E27FC236}">
                <a16:creationId xmlns:a16="http://schemas.microsoft.com/office/drawing/2014/main" id="{A5101586-E597-66C2-08B9-CB031E9DF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6" b="43917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96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4000">
        <p15:prstTrans prst="fallOver"/>
      </p:transition>
    </mc:Choice>
    <mc:Fallback xmlns="">
      <p:transition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 descr="Afbeelding met kleding, persoon, Menselijk gezicht, muur&#10;&#10;Automatisch gegenereerde beschrijving">
            <a:extLst>
              <a:ext uri="{FF2B5EF4-FFF2-40B4-BE49-F238E27FC236}">
                <a16:creationId xmlns:a16="http://schemas.microsoft.com/office/drawing/2014/main" id="{DDAF8E30-792B-70CA-CE34-1BD116B01C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5" b="4402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40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4000">
        <p15:prstTrans prst="fallOver"/>
      </p:transition>
    </mc:Choice>
    <mc:Fallback xmlns="">
      <p:transition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persoon, kleding, muur, Menselijk gezicht&#10;&#10;Automatisch gegenereerde beschrijving">
            <a:extLst>
              <a:ext uri="{FF2B5EF4-FFF2-40B4-BE49-F238E27FC236}">
                <a16:creationId xmlns:a16="http://schemas.microsoft.com/office/drawing/2014/main" id="{4CBF3923-9483-8C78-CE1C-AB27B8521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8" b="38435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361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250" advClick="0" advTm="4000">
        <p15:prstTrans prst="fallOver"/>
      </p:transition>
    </mc:Choice>
    <mc:Fallback>
      <p:transition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 descr="Afbeelding met Menselijk gezicht, persoon, kleding, muur&#10;&#10;Automatisch gegenereerde beschrijving">
            <a:extLst>
              <a:ext uri="{FF2B5EF4-FFF2-40B4-BE49-F238E27FC236}">
                <a16:creationId xmlns:a16="http://schemas.microsoft.com/office/drawing/2014/main" id="{F0D00384-5491-4C55-4400-E94F42998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24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4000">
        <p15:prstTrans prst="fallOver"/>
      </p:transition>
    </mc:Choice>
    <mc:Fallback xmlns="">
      <p:transition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 descr="Afbeelding met kleding, persoon, muur, Menselijk gezicht&#10;&#10;Automatisch gegenereerde beschrijving">
            <a:extLst>
              <a:ext uri="{FF2B5EF4-FFF2-40B4-BE49-F238E27FC236}">
                <a16:creationId xmlns:a16="http://schemas.microsoft.com/office/drawing/2014/main" id="{7FF63800-6EE1-DEB6-BBC1-3196A0C89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9" b="40834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08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4000">
        <p15:prstTrans prst="fallOver"/>
      </p:transition>
    </mc:Choice>
    <mc:Fallback xmlns="">
      <p:transition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 descr="Afbeelding met kleding, persoon, Menselijk gezicht, muur&#10;&#10;Automatisch gegenereerde beschrijving">
            <a:extLst>
              <a:ext uri="{FF2B5EF4-FFF2-40B4-BE49-F238E27FC236}">
                <a16:creationId xmlns:a16="http://schemas.microsoft.com/office/drawing/2014/main" id="{006D3A13-4762-06F5-6CEC-C2406D1C6C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1" b="4483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3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4000">
        <p15:prstTrans prst="fallOver"/>
      </p:transition>
    </mc:Choice>
    <mc:Fallback xmlns="">
      <p:transition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 descr="Afbeelding met persoon, kleding, muur, Menselijk gezicht&#10;&#10;Automatisch gegenereerde beschrijving">
            <a:extLst>
              <a:ext uri="{FF2B5EF4-FFF2-40B4-BE49-F238E27FC236}">
                <a16:creationId xmlns:a16="http://schemas.microsoft.com/office/drawing/2014/main" id="{F4CB2806-F196-613C-DBB4-D34A8F14A1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7" b="3748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65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4000">
        <p15:prstTrans prst="fallOver"/>
      </p:transition>
    </mc:Choice>
    <mc:Fallback xmlns="">
      <p:transition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jdelijke aanduiding voor inhoud 5" descr="Afbeelding met overdekt, kleding, stoel, congres&#10;&#10;Automatisch gegenereerde beschrijving">
            <a:extLst>
              <a:ext uri="{FF2B5EF4-FFF2-40B4-BE49-F238E27FC236}">
                <a16:creationId xmlns:a16="http://schemas.microsoft.com/office/drawing/2014/main" id="{AABB82F8-D77D-DAFC-2614-52A30BD6A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" b="357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45" name="Rectangle 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C97807-25BB-4FB5-763F-55C60E6C9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/>
            <a:r>
              <a:rPr lang="en-US" sz="2200" dirty="0"/>
              <a:t>Tijdens de Netwerkbijeenkomst op 15 </a:t>
            </a:r>
            <a:r>
              <a:rPr lang="en-US" sz="2200" dirty="0" err="1"/>
              <a:t>juni</a:t>
            </a:r>
            <a:r>
              <a:rPr lang="en-US" sz="2200" dirty="0"/>
              <a:t>  NAH &amp; MS zijn onze gasten in actie gekomen voor #Samenvoorbegrip een actie van de Hersenstichting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7253E63-2998-E097-7BA3-8D343697E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Wij gaan ervanuit  dat jullie enkel de foto’s van julliezelf downloaden uit dit bestand om zelf te gebuiken voor #Samenvoorbegrip.</a:t>
            </a:r>
          </a:p>
        </p:txBody>
      </p:sp>
    </p:spTree>
    <p:extLst>
      <p:ext uri="{BB962C8B-B14F-4D97-AF65-F5344CB8AC3E}">
        <p14:creationId xmlns:p14="http://schemas.microsoft.com/office/powerpoint/2010/main" val="11320763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250" advClick="0" advTm="4000">
        <p15:prstTrans prst="fallOver"/>
      </p:transition>
    </mc:Choice>
    <mc:Fallback>
      <p:transition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A4C43E8C-7D2A-89B2-1943-C60EC29856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2" b="4161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9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4000">
        <p15:prstTrans prst="fallOver"/>
      </p:transition>
    </mc:Choice>
    <mc:Fallback xmlns="">
      <p:transition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 descr="Afbeelding met kleding, persoon, muur, Menselijk gezicht&#10;&#10;Automatisch gegenereerde beschrijving">
            <a:extLst>
              <a:ext uri="{FF2B5EF4-FFF2-40B4-BE49-F238E27FC236}">
                <a16:creationId xmlns:a16="http://schemas.microsoft.com/office/drawing/2014/main" id="{10B1E9E6-BD81-26F6-40D3-5882C1E15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4" b="3915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60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4000">
        <p15:prstTrans prst="fallOver"/>
      </p:transition>
    </mc:Choice>
    <mc:Fallback xmlns="">
      <p:transition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, fotolijst, overdekt, kleding&#10;&#10;Automatisch gegenereerde beschrijving">
            <a:extLst>
              <a:ext uri="{FF2B5EF4-FFF2-40B4-BE49-F238E27FC236}">
                <a16:creationId xmlns:a16="http://schemas.microsoft.com/office/drawing/2014/main" id="{75DDE113-95D4-0D37-8C4F-56D62CCA7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29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4000">
        <p15:prstTrans prst="fallOver"/>
      </p:transition>
    </mc:Choice>
    <mc:Fallback xmlns="">
      <p:transition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 descr="Afbeelding met muur, kleding, persoon, glimlach&#10;&#10;Automatisch gegenereerde beschrijving">
            <a:extLst>
              <a:ext uri="{FF2B5EF4-FFF2-40B4-BE49-F238E27FC236}">
                <a16:creationId xmlns:a16="http://schemas.microsoft.com/office/drawing/2014/main" id="{7CA71FB9-D170-69B8-0338-9730A3425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3" b="3796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72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4000">
        <p15:prstTrans prst="fallOver"/>
      </p:transition>
    </mc:Choice>
    <mc:Fallback xmlns="">
      <p:transition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 descr="Afbeelding met kleding, persoon, muur, Menselijk gezicht&#10;&#10;Automatisch gegenereerde beschrijving">
            <a:extLst>
              <a:ext uri="{FF2B5EF4-FFF2-40B4-BE49-F238E27FC236}">
                <a16:creationId xmlns:a16="http://schemas.microsoft.com/office/drawing/2014/main" id="{95F83239-A60D-8779-81CD-ADE6E47CE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8" b="48235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5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4000">
        <p15:prstTrans prst="fallOver"/>
      </p:transition>
    </mc:Choice>
    <mc:Fallback xmlns="">
      <p:transition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kleding, persoon, muur, Menselijk gezicht">
            <a:extLst>
              <a:ext uri="{FF2B5EF4-FFF2-40B4-BE49-F238E27FC236}">
                <a16:creationId xmlns:a16="http://schemas.microsoft.com/office/drawing/2014/main" id="{E6520005-9D6A-264A-97C6-E4442FD6D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57200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742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250" advClick="0" advTm="4000">
        <p15:prstTrans prst="fallOver"/>
      </p:transition>
    </mc:Choice>
    <mc:Fallback>
      <p:transition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 descr="Afbeelding met persoon, kleding, muur, Menselijk gezicht&#10;&#10;Automatisch gegenereerde beschrijving">
            <a:extLst>
              <a:ext uri="{FF2B5EF4-FFF2-40B4-BE49-F238E27FC236}">
                <a16:creationId xmlns:a16="http://schemas.microsoft.com/office/drawing/2014/main" id="{D8F3D805-0BE3-FF44-C6C3-4A8130E10A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2" b="3661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7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4000">
        <p15:prstTrans prst="fallOver"/>
      </p:transition>
    </mc:Choice>
    <mc:Fallback xmlns="">
      <p:transition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 descr="Afbeelding met kleding, muur, persoon, Menselijk gezicht&#10;&#10;Automatisch gegenereerde beschrijving">
            <a:extLst>
              <a:ext uri="{FF2B5EF4-FFF2-40B4-BE49-F238E27FC236}">
                <a16:creationId xmlns:a16="http://schemas.microsoft.com/office/drawing/2014/main" id="{5A9B247E-AEB1-D171-3F46-D737EAAE4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3" b="3911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31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 advClick="0" advTm="4000">
        <p15:prstTrans prst="fallOver"/>
      </p:transition>
    </mc:Choice>
    <mc:Fallback xmlns="">
      <p:transition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59</Words>
  <Application>Microsoft Office PowerPoint</Application>
  <PresentationFormat>Breedbeeld</PresentationFormat>
  <Paragraphs>4</Paragraphs>
  <Slides>20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Kantoorthema</vt:lpstr>
      <vt:lpstr>#Samenvoorbegrip</vt:lpstr>
      <vt:lpstr>Tijdens de Netwerkbijeenkomst op 15 juni  NAH &amp; MS zijn onze gasten in actie gekomen voor #Samenvoorbegrip een actie van de Hersenstichting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#Samenvoorbegrip</dc:title>
  <dc:creator>Kirsten de Jong</dc:creator>
  <cp:lastModifiedBy>Kirsten de Jong</cp:lastModifiedBy>
  <cp:revision>5</cp:revision>
  <dcterms:created xsi:type="dcterms:W3CDTF">2023-06-16T07:45:28Z</dcterms:created>
  <dcterms:modified xsi:type="dcterms:W3CDTF">2023-06-19T09:54:46Z</dcterms:modified>
</cp:coreProperties>
</file>